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317" r:id="rId2"/>
    <p:sldId id="262" r:id="rId3"/>
    <p:sldId id="260" r:id="rId4"/>
    <p:sldId id="265" r:id="rId5"/>
    <p:sldId id="264" r:id="rId6"/>
    <p:sldId id="259" r:id="rId7"/>
    <p:sldId id="257" r:id="rId8"/>
    <p:sldId id="258" r:id="rId9"/>
    <p:sldId id="307" r:id="rId10"/>
    <p:sldId id="309" r:id="rId11"/>
    <p:sldId id="269" r:id="rId12"/>
    <p:sldId id="273" r:id="rId13"/>
    <p:sldId id="318" r:id="rId14"/>
    <p:sldId id="274" r:id="rId15"/>
    <p:sldId id="319" r:id="rId16"/>
    <p:sldId id="279" r:id="rId17"/>
    <p:sldId id="280" r:id="rId18"/>
    <p:sldId id="320" r:id="rId19"/>
    <p:sldId id="321" r:id="rId20"/>
    <p:sldId id="288" r:id="rId21"/>
    <p:sldId id="322" r:id="rId22"/>
    <p:sldId id="290" r:id="rId23"/>
    <p:sldId id="291" r:id="rId24"/>
    <p:sldId id="295" r:id="rId25"/>
    <p:sldId id="297" r:id="rId26"/>
    <p:sldId id="301" r:id="rId27"/>
    <p:sldId id="303" r:id="rId28"/>
    <p:sldId id="304" r:id="rId29"/>
    <p:sldId id="311" r:id="rId30"/>
    <p:sldId id="315" r:id="rId31"/>
    <p:sldId id="316" r:id="rId32"/>
  </p:sldIdLst>
  <p:sldSz cx="9144000" cy="6858000" type="screen4x3"/>
  <p:notesSz cx="6858000" cy="9144000"/>
  <p:custDataLst>
    <p:tags r:id="rId3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A04E6C-7BC2-4CE8-9371-70B30C275DAE}" type="datetimeFigureOut">
              <a:rPr lang="en-US" smtClean="0"/>
              <a:pPr/>
              <a:t>3/17/2021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44F294-546E-4113-8DDC-2DCD2BC039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601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AA582B-4556-443D-B8A9-C9DDD497C412}" type="slidenum">
              <a:rPr lang="en-US"/>
              <a:pPr/>
              <a:t>25</a:t>
            </a:fld>
            <a:endParaRPr lang="en-US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356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AA582B-4556-443D-B8A9-C9DDD497C412}" type="slidenum">
              <a:rPr lang="en-US"/>
              <a:pPr/>
              <a:t>26</a:t>
            </a:fld>
            <a:endParaRPr lang="en-US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0969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AA582B-4556-443D-B8A9-C9DDD497C412}" type="slidenum">
              <a:rPr lang="en-US"/>
              <a:pPr/>
              <a:t>27</a:t>
            </a:fld>
            <a:endParaRPr lang="en-US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9377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AA582B-4556-443D-B8A9-C9DDD497C412}" type="slidenum">
              <a:rPr lang="en-US"/>
              <a:pPr/>
              <a:t>28</a:t>
            </a:fld>
            <a:endParaRPr lang="en-US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1495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AA582B-4556-443D-B8A9-C9DDD497C412}" type="slidenum">
              <a:rPr lang="en-US"/>
              <a:pPr/>
              <a:t>29</a:t>
            </a:fld>
            <a:endParaRPr lang="en-US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722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AA582B-4556-443D-B8A9-C9DDD497C412}" type="slidenum">
              <a:rPr lang="en-US"/>
              <a:pPr/>
              <a:t>30</a:t>
            </a:fld>
            <a:endParaRPr lang="en-US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1727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AA582B-4556-443D-B8A9-C9DDD497C412}" type="slidenum">
              <a:rPr lang="en-US"/>
              <a:pPr/>
              <a:t>31</a:t>
            </a:fld>
            <a:endParaRPr lang="en-US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192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7AB82-F91B-400F-B2DB-1CAE5D88A225}" type="datetimeFigureOut">
              <a:rPr lang="en-US" smtClean="0"/>
              <a:pPr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5706D-1576-4B5C-9AF5-9D629DDEC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7AB82-F91B-400F-B2DB-1CAE5D88A225}" type="datetimeFigureOut">
              <a:rPr lang="en-US" smtClean="0"/>
              <a:pPr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5706D-1576-4B5C-9AF5-9D629DDEC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7AB82-F91B-400F-B2DB-1CAE5D88A225}" type="datetimeFigureOut">
              <a:rPr lang="en-US" smtClean="0"/>
              <a:pPr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5706D-1576-4B5C-9AF5-9D629DDEC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14E794B-F944-462E-8AA4-4D9450113D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7AB82-F91B-400F-B2DB-1CAE5D88A225}" type="datetimeFigureOut">
              <a:rPr lang="en-US" smtClean="0"/>
              <a:pPr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5706D-1576-4B5C-9AF5-9D629DDEC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7AB82-F91B-400F-B2DB-1CAE5D88A225}" type="datetimeFigureOut">
              <a:rPr lang="en-US" smtClean="0"/>
              <a:pPr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5706D-1576-4B5C-9AF5-9D629DDEC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7AB82-F91B-400F-B2DB-1CAE5D88A225}" type="datetimeFigureOut">
              <a:rPr lang="en-US" smtClean="0"/>
              <a:pPr/>
              <a:t>3/17/2021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5706D-1576-4B5C-9AF5-9D629DDEC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7AB82-F91B-400F-B2DB-1CAE5D88A225}" type="datetimeFigureOut">
              <a:rPr lang="en-US" smtClean="0"/>
              <a:pPr/>
              <a:t>3/17/2021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5706D-1576-4B5C-9AF5-9D629DDEC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7AB82-F91B-400F-B2DB-1CAE5D88A225}" type="datetimeFigureOut">
              <a:rPr lang="en-US" smtClean="0"/>
              <a:pPr/>
              <a:t>3/17/2021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5706D-1576-4B5C-9AF5-9D629DDEC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7AB82-F91B-400F-B2DB-1CAE5D88A225}" type="datetimeFigureOut">
              <a:rPr lang="en-US" smtClean="0"/>
              <a:pPr/>
              <a:t>3/17/2021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5706D-1576-4B5C-9AF5-9D629DDEC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7AB82-F91B-400F-B2DB-1CAE5D88A225}" type="datetimeFigureOut">
              <a:rPr lang="en-US" smtClean="0"/>
              <a:pPr/>
              <a:t>3/17/2021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5706D-1576-4B5C-9AF5-9D629DDEC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7AB82-F91B-400F-B2DB-1CAE5D88A225}" type="datetimeFigureOut">
              <a:rPr lang="en-US" smtClean="0"/>
              <a:pPr/>
              <a:t>3/17/2021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5706D-1576-4B5C-9AF5-9D629DDEC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7AB82-F91B-400F-B2DB-1CAE5D88A225}" type="datetimeFigureOut">
              <a:rPr lang="en-US" smtClean="0"/>
              <a:pPr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5706D-1576-4B5C-9AF5-9D629DDEC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13236" y="304800"/>
            <a:ext cx="67585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PHÒNG GIÁO DỤC VÀ ĐÀO TẠO QUẬN THANH XUÂN</a:t>
            </a:r>
          </a:p>
          <a:p>
            <a:pPr algn="ctr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 MẦM NON SƠN CA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590800" y="1012686"/>
            <a:ext cx="3429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981200" y="2209800"/>
            <a:ext cx="5412059" cy="30008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LĨNH VỰC PHÁT TRIỂN NGÔN NGỮ</a:t>
            </a:r>
          </a:p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 ĐỘNG LÀM QUEN VĂN HỌC</a:t>
            </a:r>
          </a:p>
          <a:p>
            <a:pPr algn="ctr">
              <a:lnSpc>
                <a:spcPct val="150000"/>
              </a:lnSpc>
            </a:pP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thơ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“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Cô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con”</a:t>
            </a:r>
          </a:p>
          <a:p>
            <a:pPr algn="ctr">
              <a:lnSpc>
                <a:spcPct val="150000"/>
              </a:lnSpc>
            </a:pPr>
            <a:r>
              <a:rPr lang="en-US" sz="2400" b="1" dirty="0" err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Lứa</a:t>
            </a:r>
            <a:r>
              <a:rPr lang="en-US" sz="24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tuổi</a:t>
            </a:r>
            <a:r>
              <a:rPr lang="en-US" sz="24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MGN (4 -5 </a:t>
            </a:r>
            <a:r>
              <a:rPr lang="en-US" sz="2400" b="1" dirty="0" err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tuổi</a:t>
            </a:r>
            <a:r>
              <a:rPr lang="en-US" sz="24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>
              <a:lnSpc>
                <a:spcPct val="150000"/>
              </a:lnSpc>
            </a:pP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viên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Nguyễn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Thị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Hòa</a:t>
            </a:r>
            <a:endParaRPr lang="en-US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1177422"/>
            <a:ext cx="1752600" cy="997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89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733800"/>
            <a:ext cx="7772400" cy="1470025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Text Placeholder 3" descr="365_Frame_1331_1795x1205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2743200"/>
            <a:ext cx="9144000" cy="4343400"/>
          </a:xfrm>
          <a:noFill/>
          <a:ln/>
        </p:spPr>
      </p:pic>
      <p:pic>
        <p:nvPicPr>
          <p:cNvPr id="5" name="Picture 3" descr="365_Frame_1331_1795x120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7086600"/>
          </a:xfrm>
          <a:prstGeom prst="rect">
            <a:avLst/>
          </a:prstGeom>
          <a:noFill/>
          <a:ln/>
        </p:spPr>
      </p:pic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990600"/>
            <a:ext cx="6400800" cy="5486400"/>
          </a:xfrm>
        </p:spPr>
        <p:txBody>
          <a:bodyPr>
            <a:normAutofit/>
          </a:bodyPr>
          <a:lstStyle/>
          <a:p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 </a:t>
            </a:r>
            <a:r>
              <a:rPr lang="en-US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DUNG BÀI THƠ</a:t>
            </a:r>
            <a:endParaRPr lang="en-US" sz="3600" b="1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thơ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nói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cô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luôn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gần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gũi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chăm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sóc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dạy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dỗ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hằng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luôn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thương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con.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nhỏ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cũng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rất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quý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vâng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lời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cô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36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6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733800"/>
            <a:ext cx="7772400" cy="1470025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Text Placeholder 3" descr="365_Frame_1331_1795x1205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2743200"/>
            <a:ext cx="9144000" cy="4343400"/>
          </a:xfrm>
          <a:noFill/>
          <a:ln/>
        </p:spPr>
      </p:pic>
      <p:pic>
        <p:nvPicPr>
          <p:cNvPr id="5" name="Picture 3" descr="365_Frame_1331_1795x120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7086600"/>
          </a:xfrm>
          <a:prstGeom prst="rect">
            <a:avLst/>
          </a:prstGeom>
          <a:noFill/>
          <a:ln/>
        </p:spPr>
      </p:pic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990600"/>
            <a:ext cx="6400800" cy="4648200"/>
          </a:xfrm>
        </p:spPr>
        <p:txBody>
          <a:bodyPr/>
          <a:lstStyle/>
          <a:p>
            <a:endParaRPr lang="en-US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6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TRÍCH DẪN LÀM RÕ 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733800"/>
            <a:ext cx="7772400" cy="1470025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Text Placeholder 3" descr="365_Frame_1331_1795x1205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2743200"/>
            <a:ext cx="9144000" cy="4343400"/>
          </a:xfrm>
          <a:noFill/>
          <a:ln/>
        </p:spPr>
      </p:pic>
      <p:pic>
        <p:nvPicPr>
          <p:cNvPr id="5" name="Picture 3" descr="365_Frame_1331_1795x120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7086600"/>
          </a:xfrm>
          <a:prstGeom prst="rect">
            <a:avLst/>
          </a:prstGeom>
          <a:noFill/>
          <a:ln/>
        </p:spPr>
      </p:pic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447800" y="1333500"/>
            <a:ext cx="6553200" cy="4800600"/>
          </a:xfrm>
        </p:spPr>
        <p:txBody>
          <a:bodyPr>
            <a:normAutofit fontScale="92500"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US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CÂU THƠ ĐẦU</a:t>
            </a:r>
          </a:p>
          <a:p>
            <a:pPr lvl="0"/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Mỗi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lớp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cô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thấy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cũng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ngoan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cũng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xinh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rất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đáng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Cô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luôn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nở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nụ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cười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thật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tươi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đón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lớp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giọng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nói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nhẹ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nhàng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ấm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áp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cô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đọc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thơ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kể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truyện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nghe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dạy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luôn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chăm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ngoan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giỏi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OMPUTER\Downloads\co giao 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029200" y="4343400"/>
            <a:ext cx="4267200" cy="2514600"/>
          </a:xfrm>
        </p:spPr>
        <p:txBody>
          <a:bodyPr>
            <a:normAutofit/>
          </a:bodyPr>
          <a:lstStyle/>
          <a:p>
            <a:pPr algn="l"/>
            <a:r>
              <a:rPr lang="en-US" sz="3500" b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3500" b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ỗi</a:t>
            </a:r>
            <a:r>
              <a:rPr lang="en-US" sz="35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35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35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lớp</a:t>
            </a:r>
            <a:r>
              <a:rPr lang="en-US" sz="35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5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500" b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3500" b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ô</a:t>
            </a:r>
            <a:r>
              <a:rPr lang="en-US" sz="35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cười</a:t>
            </a:r>
            <a:r>
              <a:rPr lang="en-US" sz="35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thật</a:t>
            </a:r>
            <a:r>
              <a:rPr lang="en-US" sz="35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tươi</a:t>
            </a:r>
            <a:r>
              <a:rPr lang="en-US" sz="35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5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5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Say </a:t>
            </a:r>
            <a:r>
              <a:rPr lang="en-US" sz="3500" b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sưa</a:t>
            </a:r>
            <a:r>
              <a:rPr lang="en-US" sz="35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giảng</a:t>
            </a:r>
            <a:r>
              <a:rPr lang="en-US" sz="35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5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5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500" b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3500" b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iọng</a:t>
            </a:r>
            <a:r>
              <a:rPr lang="en-US" sz="35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cô</a:t>
            </a:r>
            <a:r>
              <a:rPr lang="en-US" sz="35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ấm</a:t>
            </a:r>
            <a:r>
              <a:rPr lang="en-US" sz="35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áp</a:t>
            </a:r>
            <a:endParaRPr lang="en-US" sz="35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06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733800"/>
            <a:ext cx="7772400" cy="1470025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Text Placeholder 3" descr="365_Frame_1331_1795x1205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2743200"/>
            <a:ext cx="9144000" cy="4343400"/>
          </a:xfrm>
          <a:noFill/>
          <a:ln/>
        </p:spPr>
      </p:pic>
      <p:pic>
        <p:nvPicPr>
          <p:cNvPr id="5" name="Picture 3" descr="365_Frame_1331_1795x120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7086600"/>
          </a:xfrm>
          <a:prstGeom prst="rect">
            <a:avLst/>
          </a:prstGeom>
          <a:noFill/>
          <a:ln/>
        </p:spPr>
      </p:pic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990600"/>
            <a:ext cx="6629400" cy="5410200"/>
          </a:xfrm>
        </p:spPr>
        <p:txBody>
          <a:bodyPr>
            <a:normAutofit/>
          </a:bodyPr>
          <a:lstStyle/>
          <a:p>
            <a:endParaRPr lang="en-US" sz="36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CÂU THƠ TIẾP THEO</a:t>
            </a:r>
          </a:p>
          <a:p>
            <a:pPr lvl="0"/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ngoan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ngoãn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nghe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lời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cô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nghe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lời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bố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mẹ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thì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cô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rất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thương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Nhưng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nghịch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nghe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lời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cô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thương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bố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mẹ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thì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cô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sẽ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buồn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lắm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đấy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OMPUTER\Downloads\co giao 2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5638800"/>
            <a:ext cx="4724400" cy="1219200"/>
          </a:xfrm>
        </p:spPr>
        <p:txBody>
          <a:bodyPr>
            <a:normAutofit/>
          </a:bodyPr>
          <a:lstStyle/>
          <a:p>
            <a:pPr algn="l"/>
            <a:r>
              <a:rPr lang="en-US" sz="35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35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ạn</a:t>
            </a:r>
            <a:r>
              <a:rPr lang="en-US" sz="35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35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hay </a:t>
            </a:r>
            <a:r>
              <a:rPr lang="en-US" sz="35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nghịch</a:t>
            </a:r>
            <a:r>
              <a:rPr lang="en-US" sz="35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35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5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35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ô</a:t>
            </a:r>
            <a:r>
              <a:rPr lang="en-US" sz="35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chẳng</a:t>
            </a:r>
            <a:r>
              <a:rPr lang="en-US" sz="35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thích</a:t>
            </a:r>
            <a:r>
              <a:rPr lang="en-US" sz="35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đâu</a:t>
            </a:r>
            <a:endParaRPr lang="en-US" sz="35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77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COMPUTER\Downloads\co giao 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029200" cy="1447800"/>
          </a:xfrm>
        </p:spPr>
        <p:txBody>
          <a:bodyPr>
            <a:normAutofit/>
          </a:bodyPr>
          <a:lstStyle/>
          <a:p>
            <a:pPr algn="l"/>
            <a:r>
              <a:rPr lang="en-US" sz="3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en-US" sz="3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3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chăm</a:t>
            </a:r>
            <a:r>
              <a:rPr lang="en-US" sz="3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ngoan</a:t>
            </a:r>
            <a:r>
              <a:rPr lang="en-US" sz="3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3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ô</a:t>
            </a:r>
            <a:r>
              <a:rPr lang="en-US" sz="3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sz="3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lắm</a:t>
            </a:r>
            <a:r>
              <a:rPr lang="en-US" sz="3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đấy</a:t>
            </a:r>
            <a:endParaRPr lang="en-US" sz="35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733800"/>
            <a:ext cx="7772400" cy="1470025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Text Placeholder 3" descr="365_Frame_1331_1795x1205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2743200"/>
            <a:ext cx="9144000" cy="4343400"/>
          </a:xfrm>
          <a:noFill/>
          <a:ln/>
        </p:spPr>
      </p:pic>
      <p:pic>
        <p:nvPicPr>
          <p:cNvPr id="5" name="Picture 3" descr="365_Frame_1331_1795x120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7086600"/>
          </a:xfrm>
          <a:prstGeom prst="rect">
            <a:avLst/>
          </a:prstGeom>
          <a:noFill/>
          <a:ln/>
        </p:spPr>
      </p:pic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990600"/>
            <a:ext cx="6400800" cy="5410200"/>
          </a:xfrm>
        </p:spPr>
        <p:txBody>
          <a:bodyPr>
            <a:normAutofit/>
          </a:bodyPr>
          <a:lstStyle/>
          <a:p>
            <a:endParaRPr lang="en-US" sz="36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CÂU THƠ TIẾP THEO</a:t>
            </a:r>
          </a:p>
          <a:p>
            <a:pPr lvl="0"/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Cô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phải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rất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nhiều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chăm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sóc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dạy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dỗ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con,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cô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rất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cần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như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hạt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muối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cô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còn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đẹp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như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bông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hoa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rừng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nữa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COMPUTER\Downloads\co giao 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6200" y="5846618"/>
            <a:ext cx="4495800" cy="990600"/>
          </a:xfrm>
        </p:spPr>
        <p:txBody>
          <a:bodyPr>
            <a:normAutofit/>
          </a:bodyPr>
          <a:lstStyle/>
          <a:p>
            <a:r>
              <a:rPr lang="en-US" sz="35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35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ần</a:t>
            </a:r>
            <a:r>
              <a:rPr lang="en-US" sz="35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như</a:t>
            </a:r>
            <a:r>
              <a:rPr lang="en-US" sz="35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hạt</a:t>
            </a:r>
            <a:r>
              <a:rPr lang="en-US" sz="35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muối</a:t>
            </a:r>
            <a:endParaRPr lang="en-US" sz="35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2016\HINH ANH\ANH HOC\THUC VAT\HOA RAU CU\1323706276_060411_hoagao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72600" cy="6858000"/>
          </a:xfrm>
          <a:prstGeom prst="rect">
            <a:avLst/>
          </a:prstGeom>
          <a:noFill/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648200" y="6019800"/>
            <a:ext cx="4800600" cy="838200"/>
          </a:xfrm>
        </p:spPr>
        <p:txBody>
          <a:bodyPr>
            <a:normAutofit/>
          </a:bodyPr>
          <a:lstStyle/>
          <a:p>
            <a:r>
              <a:rPr lang="en-US" sz="35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</a:t>
            </a:r>
            <a:r>
              <a:rPr lang="en-US" sz="35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ẹp</a:t>
            </a:r>
            <a:r>
              <a:rPr lang="en-US" sz="35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như</a:t>
            </a:r>
            <a:r>
              <a:rPr lang="en-US" sz="35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hoa</a:t>
            </a:r>
            <a:r>
              <a:rPr lang="en-US" sz="35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rừng</a:t>
            </a:r>
            <a:endParaRPr lang="en-US" sz="35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28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733800"/>
            <a:ext cx="7772400" cy="1470025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Text Placeholder 3" descr="365_Frame_1331_1795x1205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2743200"/>
            <a:ext cx="9144000" cy="4343400"/>
          </a:xfrm>
          <a:noFill/>
          <a:ln/>
        </p:spPr>
      </p:pic>
      <p:pic>
        <p:nvPicPr>
          <p:cNvPr id="5" name="Picture 3" descr="365_Frame_1331_1795x120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7086600"/>
          </a:xfrm>
          <a:prstGeom prst="rect">
            <a:avLst/>
          </a:prstGeom>
          <a:noFill/>
          <a:ln/>
        </p:spPr>
      </p:pic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990600"/>
            <a:ext cx="6400800" cy="4648200"/>
          </a:xfrm>
        </p:spPr>
        <p:txBody>
          <a:bodyPr/>
          <a:lstStyle/>
          <a:p>
            <a:endParaRPr lang="en-US" sz="36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6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 ĐỌC THƠ</a:t>
            </a:r>
            <a:endParaRPr lang="en-US" sz="39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733800"/>
            <a:ext cx="7772400" cy="1470025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Text Placeholder 3" descr="365_Frame_1331_1795x1205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2743200"/>
            <a:ext cx="9144000" cy="4343400"/>
          </a:xfrm>
          <a:noFill/>
          <a:ln/>
        </p:spPr>
      </p:pic>
      <p:pic>
        <p:nvPicPr>
          <p:cNvPr id="5" name="Picture 3" descr="365_Frame_1331_1795x120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7086600"/>
          </a:xfrm>
          <a:prstGeom prst="rect">
            <a:avLst/>
          </a:prstGeom>
          <a:noFill/>
          <a:ln/>
        </p:spPr>
      </p:pic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990600"/>
            <a:ext cx="6400800" cy="5410200"/>
          </a:xfrm>
        </p:spPr>
        <p:txBody>
          <a:bodyPr>
            <a:normAutofit/>
          </a:bodyPr>
          <a:lstStyle/>
          <a:p>
            <a:endParaRPr lang="en-US" sz="36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CÂU THƠ CUỐI</a:t>
            </a:r>
          </a:p>
          <a:p>
            <a:endParaRPr lang="en-US" sz="1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Tình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cảm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nhỏ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sự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quý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trọng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cô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COMPUTER\Downloads\co giao 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5562600"/>
            <a:ext cx="4191000" cy="1295400"/>
          </a:xfrm>
        </p:spPr>
        <p:txBody>
          <a:bodyPr>
            <a:normAutofit/>
          </a:bodyPr>
          <a:lstStyle/>
          <a:p>
            <a:pPr algn="l"/>
            <a:r>
              <a:rPr lang="en-US" sz="3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3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ô</a:t>
            </a:r>
            <a:r>
              <a:rPr lang="en-US" sz="3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sz="3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</a:t>
            </a:r>
            <a:br>
              <a:rPr lang="en-US" sz="3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US" sz="3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mà</a:t>
            </a:r>
            <a:r>
              <a:rPr lang="en-US" sz="3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chẳng</a:t>
            </a:r>
            <a:r>
              <a:rPr lang="en-US" sz="3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quý</a:t>
            </a:r>
            <a:endParaRPr lang="en-US" sz="35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37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733800"/>
            <a:ext cx="7772400" cy="1470025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Text Placeholder 3" descr="365_Frame_1331_1795x1205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2743200"/>
            <a:ext cx="9144000" cy="4343400"/>
          </a:xfrm>
          <a:noFill/>
          <a:ln/>
        </p:spPr>
      </p:pic>
      <p:pic>
        <p:nvPicPr>
          <p:cNvPr id="5" name="Picture 3" descr="365_Frame_1331_1795x120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7086600"/>
          </a:xfrm>
          <a:prstGeom prst="rect">
            <a:avLst/>
          </a:prstGeom>
          <a:noFill/>
          <a:ln/>
        </p:spPr>
      </p:pic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990600"/>
            <a:ext cx="6400800" cy="54102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GIẢNG </a:t>
            </a:r>
            <a:r>
              <a:rPr lang="en-US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 KHÓ</a:t>
            </a:r>
          </a:p>
          <a:p>
            <a:pPr algn="l">
              <a:spcBef>
                <a:spcPct val="0"/>
              </a:spcBef>
            </a:pPr>
            <a:r>
              <a:rPr lang="en-US" sz="3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Say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sưa</a:t>
            </a:r>
            <a:r>
              <a:rPr lang="en-US" sz="3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nl-NL" sz="3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rất </a:t>
            </a:r>
            <a:r>
              <a:rPr lang="nl-NL" sz="3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tập trung vào việc dạy học của mình.</a:t>
            </a:r>
            <a:endParaRPr lang="en-US" sz="36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ct val="0"/>
              </a:spcBef>
            </a:pPr>
            <a:r>
              <a:rPr lang="nl-NL" sz="3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 trẻ đọc “Say sưa</a:t>
            </a:r>
            <a:r>
              <a:rPr lang="nl-NL" sz="3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”, </a:t>
            </a:r>
            <a:r>
              <a:rPr lang="nl-NL" sz="3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“Say sưa giảng bài”</a:t>
            </a:r>
            <a:endParaRPr lang="en-US" sz="36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ct val="0"/>
              </a:spcBef>
            </a:pPr>
            <a:r>
              <a:rPr lang="nl-NL" sz="3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Ấm áp: </a:t>
            </a:r>
            <a:r>
              <a:rPr lang="nl-NL" sz="3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Cảm giác rất là gần gũi. </a:t>
            </a:r>
            <a:endParaRPr lang="en-US" sz="36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ct val="0"/>
              </a:spcBef>
            </a:pPr>
            <a:r>
              <a:rPr lang="nl-NL" sz="3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 trẻ đọc: “Ấm áp”, “giọng cô ấm áp”</a:t>
            </a:r>
            <a:endParaRPr lang="en-US" sz="36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733800"/>
            <a:ext cx="7772400" cy="1470025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Text Placeholder 3" descr="365_Frame_1331_1795x1205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2743200"/>
            <a:ext cx="9144000" cy="4343400"/>
          </a:xfrm>
          <a:noFill/>
          <a:ln/>
        </p:spPr>
      </p:pic>
      <p:pic>
        <p:nvPicPr>
          <p:cNvPr id="5" name="Picture 3" descr="365_Frame_1331_1795x120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7086600"/>
          </a:xfrm>
          <a:prstGeom prst="rect">
            <a:avLst/>
          </a:prstGeom>
          <a:noFill/>
          <a:ln/>
        </p:spPr>
      </p:pic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990600"/>
            <a:ext cx="6400800" cy="5410200"/>
          </a:xfrm>
        </p:spPr>
        <p:txBody>
          <a:bodyPr>
            <a:normAutofit/>
          </a:bodyPr>
          <a:lstStyle/>
          <a:p>
            <a:endParaRPr lang="en-US" sz="36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5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DẠY TRẺ ĐỌC THƠ</a:t>
            </a:r>
            <a:endParaRPr lang="en-US" sz="5000" dirty="0">
              <a:solidFill>
                <a:srgbClr val="004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733800"/>
            <a:ext cx="7772400" cy="1470025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Text Placeholder 3" descr="365_Frame_1331_1795x1205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2743200"/>
            <a:ext cx="9144000" cy="4343400"/>
          </a:xfrm>
          <a:noFill/>
          <a:ln/>
        </p:spPr>
      </p:pic>
      <p:pic>
        <p:nvPicPr>
          <p:cNvPr id="5" name="Picture 3" descr="365_Frame_1331_1795x120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7086600"/>
          </a:xfrm>
          <a:prstGeom prst="rect">
            <a:avLst/>
          </a:prstGeom>
          <a:noFill/>
          <a:ln/>
        </p:spPr>
      </p:pic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990600"/>
            <a:ext cx="6400800" cy="5410200"/>
          </a:xfrm>
        </p:spPr>
        <p:txBody>
          <a:bodyPr>
            <a:normAutofit/>
          </a:bodyPr>
          <a:lstStyle/>
          <a:p>
            <a:endParaRPr lang="en-US" sz="36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5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ĐÀM THOẠI</a:t>
            </a:r>
            <a:endParaRPr lang="en-US" sz="5000" dirty="0">
              <a:solidFill>
                <a:srgbClr val="004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834" name="Picture 2" descr="Picture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04800" y="0"/>
            <a:ext cx="9448800" cy="6858000"/>
          </a:xfrm>
          <a:prstGeom prst="rect">
            <a:avLst/>
          </a:prstGeom>
          <a:noFill/>
        </p:spPr>
      </p:pic>
      <p:sp>
        <p:nvSpPr>
          <p:cNvPr id="120835" name="Rectangle 3"/>
          <p:cNvSpPr>
            <a:spLocks noGrp="1" noChangeArrowheads="1"/>
          </p:cNvSpPr>
          <p:nvPr>
            <p:ph type="title"/>
          </p:nvPr>
        </p:nvSpPr>
        <p:spPr>
          <a:xfrm>
            <a:off x="2268538" y="1196975"/>
            <a:ext cx="4968875" cy="1143000"/>
          </a:xfrm>
          <a:solidFill>
            <a:srgbClr val="FF3300"/>
          </a:solidFill>
        </p:spPr>
        <p:txBody>
          <a:bodyPr/>
          <a:lstStyle/>
          <a:p>
            <a:r>
              <a:rPr lang="en-US" sz="6600" b="1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6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</a:p>
        </p:txBody>
      </p:sp>
      <p:sp>
        <p:nvSpPr>
          <p:cNvPr id="120836" name="Rectangle 4"/>
          <p:cNvSpPr>
            <a:spLocks noChangeArrowheads="1"/>
          </p:cNvSpPr>
          <p:nvPr/>
        </p:nvSpPr>
        <p:spPr bwMode="auto">
          <a:xfrm>
            <a:off x="1143000" y="2743200"/>
            <a:ext cx="6858000" cy="2318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 lIns="101026" tIns="50514" rIns="101026" bIns="50514">
            <a:spAutoFit/>
          </a:bodyPr>
          <a:lstStyle/>
          <a:p>
            <a:pPr algn="ctr">
              <a:defRPr/>
            </a:pP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vừa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đọc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thơ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gì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en-US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ai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sáng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tác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834" name="Picture 2" descr="Picture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04800" y="0"/>
            <a:ext cx="9448800" cy="6858000"/>
          </a:xfrm>
          <a:prstGeom prst="rect">
            <a:avLst/>
          </a:prstGeom>
          <a:noFill/>
        </p:spPr>
      </p:pic>
      <p:sp>
        <p:nvSpPr>
          <p:cNvPr id="120835" name="Rectangle 3"/>
          <p:cNvSpPr>
            <a:spLocks noGrp="1" noChangeArrowheads="1"/>
          </p:cNvSpPr>
          <p:nvPr>
            <p:ph type="title"/>
          </p:nvPr>
        </p:nvSpPr>
        <p:spPr>
          <a:xfrm>
            <a:off x="2209800" y="1219200"/>
            <a:ext cx="4968875" cy="1143000"/>
          </a:xfrm>
          <a:solidFill>
            <a:srgbClr val="FF3300"/>
          </a:solidFill>
        </p:spPr>
        <p:txBody>
          <a:bodyPr/>
          <a:lstStyle/>
          <a:p>
            <a:r>
              <a:rPr lang="en-US" sz="6600" b="1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6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</a:p>
        </p:txBody>
      </p:sp>
      <p:sp>
        <p:nvSpPr>
          <p:cNvPr id="120836" name="Rectangle 4"/>
          <p:cNvSpPr>
            <a:spLocks noChangeArrowheads="1"/>
          </p:cNvSpPr>
          <p:nvPr/>
        </p:nvSpPr>
        <p:spPr bwMode="auto">
          <a:xfrm>
            <a:off x="1143000" y="2743200"/>
            <a:ext cx="6858000" cy="1579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 lIns="101026" tIns="50514" rIns="101026" bIns="50514">
            <a:spAutoFit/>
          </a:bodyPr>
          <a:lstStyle/>
          <a:p>
            <a:pPr algn="ctr">
              <a:defRPr/>
            </a:pP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thơ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mỗi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lớp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cô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gì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834" name="Picture 2" descr="Picture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04800" y="0"/>
            <a:ext cx="9448800" cy="6858000"/>
          </a:xfrm>
          <a:prstGeom prst="rect">
            <a:avLst/>
          </a:prstGeom>
          <a:noFill/>
        </p:spPr>
      </p:pic>
      <p:sp>
        <p:nvSpPr>
          <p:cNvPr id="120835" name="Rectangle 3"/>
          <p:cNvSpPr>
            <a:spLocks noGrp="1" noChangeArrowheads="1"/>
          </p:cNvSpPr>
          <p:nvPr>
            <p:ph type="title"/>
          </p:nvPr>
        </p:nvSpPr>
        <p:spPr>
          <a:xfrm>
            <a:off x="2209800" y="1219200"/>
            <a:ext cx="4968875" cy="1143000"/>
          </a:xfrm>
          <a:solidFill>
            <a:srgbClr val="FF3300"/>
          </a:solidFill>
        </p:spPr>
        <p:txBody>
          <a:bodyPr/>
          <a:lstStyle/>
          <a:p>
            <a:r>
              <a:rPr lang="en-US" sz="6600" b="1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6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</a:p>
        </p:txBody>
      </p:sp>
      <p:sp>
        <p:nvSpPr>
          <p:cNvPr id="120836" name="Rectangle 4"/>
          <p:cNvSpPr>
            <a:spLocks noChangeArrowheads="1"/>
          </p:cNvSpPr>
          <p:nvPr/>
        </p:nvSpPr>
        <p:spPr bwMode="auto">
          <a:xfrm>
            <a:off x="1143000" y="2743200"/>
            <a:ext cx="6858000" cy="1579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 lIns="101026" tIns="50514" rIns="101026" bIns="50514">
            <a:spAutoFit/>
          </a:bodyPr>
          <a:lstStyle/>
          <a:p>
            <a:pPr algn="ctr">
              <a:defRPr/>
            </a:pP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giảng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giọng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cô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như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thế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834" name="Picture 2" descr="Picture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04800" y="0"/>
            <a:ext cx="9448800" cy="6858000"/>
          </a:xfrm>
          <a:prstGeom prst="rect">
            <a:avLst/>
          </a:prstGeom>
          <a:noFill/>
        </p:spPr>
      </p:pic>
      <p:sp>
        <p:nvSpPr>
          <p:cNvPr id="120835" name="Rectangle 3"/>
          <p:cNvSpPr>
            <a:spLocks noGrp="1" noChangeArrowheads="1"/>
          </p:cNvSpPr>
          <p:nvPr>
            <p:ph type="title"/>
          </p:nvPr>
        </p:nvSpPr>
        <p:spPr>
          <a:xfrm>
            <a:off x="2209800" y="1219200"/>
            <a:ext cx="4968875" cy="1143000"/>
          </a:xfrm>
          <a:solidFill>
            <a:srgbClr val="FF3300"/>
          </a:solidFill>
        </p:spPr>
        <p:txBody>
          <a:bodyPr/>
          <a:lstStyle/>
          <a:p>
            <a:r>
              <a:rPr lang="en-US" sz="6600" b="1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6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</a:t>
            </a:r>
          </a:p>
        </p:txBody>
      </p:sp>
      <p:sp>
        <p:nvSpPr>
          <p:cNvPr id="120836" name="Rectangle 4"/>
          <p:cNvSpPr>
            <a:spLocks noChangeArrowheads="1"/>
          </p:cNvSpPr>
          <p:nvPr/>
        </p:nvSpPr>
        <p:spPr bwMode="auto">
          <a:xfrm>
            <a:off x="1143000" y="2743200"/>
            <a:ext cx="6858000" cy="2225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 lIns="101026" tIns="50514" rIns="101026" bIns="50514">
            <a:spAutoFit/>
          </a:bodyPr>
          <a:lstStyle/>
          <a:p>
            <a:pPr algn="ctr">
              <a:defRPr/>
            </a:pPr>
            <a:r>
              <a:rPr lang="en-US" sz="4600" dirty="0" err="1">
                <a:latin typeface="Arial" panose="020B0604020202020204" pitchFamily="34" charset="0"/>
                <a:cs typeface="Arial" panose="020B0604020202020204" pitchFamily="34" charset="0"/>
              </a:rPr>
              <a:t>Cô</a:t>
            </a:r>
            <a:r>
              <a:rPr lang="en-US" sz="4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dirty="0" err="1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4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dirty="0" err="1">
                <a:latin typeface="Arial" panose="020B0604020202020204" pitchFamily="34" charset="0"/>
                <a:cs typeface="Arial" panose="020B0604020202020204" pitchFamily="34" charset="0"/>
              </a:rPr>
              <a:t>thích</a:t>
            </a:r>
            <a:r>
              <a:rPr lang="en-US" sz="4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dirty="0" err="1"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en-US" sz="4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dirty="0" err="1">
                <a:latin typeface="Arial" panose="020B0604020202020204" pitchFamily="34" charset="0"/>
                <a:cs typeface="Arial" panose="020B0604020202020204" pitchFamily="34" charset="0"/>
              </a:rPr>
              <a:t>như</a:t>
            </a:r>
            <a:r>
              <a:rPr lang="en-US" sz="4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dirty="0" err="1">
                <a:latin typeface="Arial" panose="020B0604020202020204" pitchFamily="34" charset="0"/>
                <a:cs typeface="Arial" panose="020B0604020202020204" pitchFamily="34" charset="0"/>
              </a:rPr>
              <a:t>thế</a:t>
            </a:r>
            <a:r>
              <a:rPr lang="en-US" sz="4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dirty="0" err="1"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46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4600" dirty="0" err="1">
                <a:latin typeface="Arial" panose="020B0604020202020204" pitchFamily="34" charset="0"/>
                <a:cs typeface="Arial" panose="020B0604020202020204" pitchFamily="34" charset="0"/>
              </a:rPr>
              <a:t>Cô</a:t>
            </a:r>
            <a:r>
              <a:rPr lang="en-US" sz="4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dirty="0" err="1"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sz="4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dirty="0" err="1"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sz="4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dirty="0" err="1"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en-US" sz="4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dirty="0" err="1"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46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834" name="Picture 2" descr="Picture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04800" y="0"/>
            <a:ext cx="9448800" cy="6858000"/>
          </a:xfrm>
          <a:prstGeom prst="rect">
            <a:avLst/>
          </a:prstGeom>
          <a:noFill/>
        </p:spPr>
      </p:pic>
      <p:sp>
        <p:nvSpPr>
          <p:cNvPr id="120835" name="Rectangle 3"/>
          <p:cNvSpPr>
            <a:spLocks noGrp="1" noChangeArrowheads="1"/>
          </p:cNvSpPr>
          <p:nvPr>
            <p:ph type="title"/>
          </p:nvPr>
        </p:nvSpPr>
        <p:spPr>
          <a:xfrm>
            <a:off x="2209800" y="1219200"/>
            <a:ext cx="4968875" cy="1143000"/>
          </a:xfrm>
          <a:solidFill>
            <a:srgbClr val="FF3300"/>
          </a:solidFill>
        </p:spPr>
        <p:txBody>
          <a:bodyPr/>
          <a:lstStyle/>
          <a:p>
            <a:r>
              <a:rPr lang="en-US" sz="6600" b="1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6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</a:t>
            </a:r>
          </a:p>
        </p:txBody>
      </p:sp>
      <p:sp>
        <p:nvSpPr>
          <p:cNvPr id="120836" name="Rectangle 4"/>
          <p:cNvSpPr>
            <a:spLocks noChangeArrowheads="1"/>
          </p:cNvSpPr>
          <p:nvPr/>
        </p:nvSpPr>
        <p:spPr bwMode="auto">
          <a:xfrm>
            <a:off x="1143000" y="2743200"/>
            <a:ext cx="6858000" cy="1579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 lIns="101026" tIns="50514" rIns="101026" bIns="50514">
            <a:spAutoFit/>
          </a:bodyPr>
          <a:lstStyle/>
          <a:p>
            <a:pPr algn="ctr">
              <a:defRPr/>
            </a:pP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thơ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cô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ví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như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gì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OMPUTER\Downloads\co giao 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029200" y="4343400"/>
            <a:ext cx="4267200" cy="2514600"/>
          </a:xfrm>
        </p:spPr>
        <p:txBody>
          <a:bodyPr>
            <a:normAutofit/>
          </a:bodyPr>
          <a:lstStyle/>
          <a:p>
            <a:pPr algn="l"/>
            <a:r>
              <a:rPr lang="en-US" sz="3500" b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3500" b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ỗi</a:t>
            </a:r>
            <a:r>
              <a:rPr lang="en-US" sz="35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35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35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lớp</a:t>
            </a:r>
            <a:r>
              <a:rPr lang="en-US" sz="35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5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500" b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3500" b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ô</a:t>
            </a:r>
            <a:r>
              <a:rPr lang="en-US" sz="35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cười</a:t>
            </a:r>
            <a:r>
              <a:rPr lang="en-US" sz="35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thật</a:t>
            </a:r>
            <a:r>
              <a:rPr lang="en-US" sz="35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tươi</a:t>
            </a:r>
            <a:r>
              <a:rPr lang="en-US" sz="35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5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5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Say </a:t>
            </a:r>
            <a:r>
              <a:rPr lang="en-US" sz="3500" b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sưa</a:t>
            </a:r>
            <a:r>
              <a:rPr lang="en-US" sz="35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giảng</a:t>
            </a:r>
            <a:r>
              <a:rPr lang="en-US" sz="35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5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5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500" b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3500" b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iọng</a:t>
            </a:r>
            <a:r>
              <a:rPr lang="en-US" sz="35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cô</a:t>
            </a:r>
            <a:r>
              <a:rPr lang="en-US" sz="35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ấm</a:t>
            </a:r>
            <a:r>
              <a:rPr lang="en-US" sz="35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áp</a:t>
            </a:r>
            <a:endParaRPr lang="en-US" sz="35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834" name="Picture 2" descr="Picture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838200" y="-228599"/>
            <a:ext cx="10668000" cy="7363132"/>
          </a:xfrm>
          <a:prstGeom prst="rect">
            <a:avLst/>
          </a:prstGeom>
          <a:noFill/>
        </p:spPr>
      </p:pic>
      <p:sp>
        <p:nvSpPr>
          <p:cNvPr id="120836" name="Rectangle 4"/>
          <p:cNvSpPr>
            <a:spLocks noChangeArrowheads="1"/>
          </p:cNvSpPr>
          <p:nvPr/>
        </p:nvSpPr>
        <p:spPr bwMode="auto">
          <a:xfrm>
            <a:off x="1143000" y="609601"/>
            <a:ext cx="6858000" cy="4734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 lIns="101026" tIns="50514" rIns="101026" bIns="50514">
            <a:spAutoFit/>
          </a:bodyPr>
          <a:lstStyle/>
          <a:p>
            <a:pPr algn="ctr">
              <a:defRPr/>
            </a:pPr>
            <a:r>
              <a:rPr lang="en-US" sz="4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GIÁO DỤC: </a:t>
            </a:r>
          </a:p>
          <a:p>
            <a:pPr algn="ctr">
              <a:defRPr/>
            </a:pPr>
            <a:r>
              <a:rPr lang="en-US" sz="4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3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ác</a:t>
            </a:r>
            <a:r>
              <a:rPr lang="en-US" sz="43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sz="4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4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giỏi</a:t>
            </a:r>
            <a:r>
              <a:rPr lang="en-US" sz="4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4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ngoan</a:t>
            </a:r>
            <a:r>
              <a:rPr lang="en-US" sz="4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vâng</a:t>
            </a:r>
            <a:r>
              <a:rPr lang="en-US" sz="4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4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4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vâng</a:t>
            </a:r>
            <a:r>
              <a:rPr lang="en-US" sz="4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4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4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4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4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4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4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4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4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ngoan</a:t>
            </a:r>
            <a:r>
              <a:rPr lang="en-US" sz="4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4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4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món</a:t>
            </a:r>
            <a:r>
              <a:rPr lang="en-US" sz="4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quà</a:t>
            </a:r>
            <a:r>
              <a:rPr lang="en-US" sz="4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4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4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4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4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4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đấy</a:t>
            </a:r>
            <a:r>
              <a:rPr lang="en-US" sz="43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3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834" name="Picture 2" descr="Picture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81000" y="-304799"/>
            <a:ext cx="10058400" cy="7162800"/>
          </a:xfrm>
          <a:prstGeom prst="rect">
            <a:avLst/>
          </a:prstGeom>
          <a:noFill/>
        </p:spPr>
      </p:pic>
      <p:sp>
        <p:nvSpPr>
          <p:cNvPr id="120836" name="Rectangle 4"/>
          <p:cNvSpPr>
            <a:spLocks noChangeArrowheads="1"/>
          </p:cNvSpPr>
          <p:nvPr/>
        </p:nvSpPr>
        <p:spPr bwMode="auto">
          <a:xfrm>
            <a:off x="1143000" y="1828800"/>
            <a:ext cx="6858000" cy="1640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 lIns="101026" tIns="50514" rIns="101026" bIns="50514">
            <a:spAutoFit/>
          </a:bodyPr>
          <a:lstStyle/>
          <a:p>
            <a:pPr algn="ctr">
              <a:defRPr/>
            </a:pPr>
            <a:r>
              <a:rPr lang="en-US" sz="5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 HỌC </a:t>
            </a:r>
          </a:p>
          <a:p>
            <a:pPr algn="ctr">
              <a:defRPr/>
            </a:pPr>
            <a:r>
              <a:rPr lang="en-US" sz="5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KẾT </a:t>
            </a:r>
            <a:r>
              <a:rPr lang="en-US" sz="5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THÚC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OMPUTER\Downloads\co giao 2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5638800"/>
            <a:ext cx="4724400" cy="1219200"/>
          </a:xfrm>
        </p:spPr>
        <p:txBody>
          <a:bodyPr>
            <a:normAutofit/>
          </a:bodyPr>
          <a:lstStyle/>
          <a:p>
            <a:pPr algn="l"/>
            <a:r>
              <a:rPr lang="en-US" sz="35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35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ạn</a:t>
            </a:r>
            <a:r>
              <a:rPr lang="en-US" sz="35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35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hay </a:t>
            </a:r>
            <a:r>
              <a:rPr lang="en-US" sz="35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nghịch</a:t>
            </a:r>
            <a:r>
              <a:rPr lang="en-US" sz="35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35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5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35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ô</a:t>
            </a:r>
            <a:r>
              <a:rPr lang="en-US" sz="35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chẳng</a:t>
            </a:r>
            <a:r>
              <a:rPr lang="en-US" sz="35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thích</a:t>
            </a:r>
            <a:r>
              <a:rPr lang="en-US" sz="35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đâu</a:t>
            </a:r>
            <a:endParaRPr lang="en-US" sz="35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COMPUTER\Downloads\co giao 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876800" cy="1447800"/>
          </a:xfrm>
        </p:spPr>
        <p:txBody>
          <a:bodyPr>
            <a:normAutofit/>
          </a:bodyPr>
          <a:lstStyle/>
          <a:p>
            <a:pPr algn="l"/>
            <a:r>
              <a:rPr lang="en-US" sz="35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35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ạn</a:t>
            </a:r>
            <a:r>
              <a:rPr lang="en-US" sz="35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35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chăm</a:t>
            </a:r>
            <a:r>
              <a:rPr lang="en-US" sz="35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ngoan</a:t>
            </a:r>
            <a:r>
              <a:rPr lang="en-US" sz="35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5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5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35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ô</a:t>
            </a:r>
            <a:r>
              <a:rPr lang="en-US" sz="35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sz="35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lắm</a:t>
            </a:r>
            <a:r>
              <a:rPr lang="en-US" sz="35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đấy</a:t>
            </a:r>
            <a:endParaRPr lang="en-US" sz="35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COMPUTER\Downloads\co giao 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6200" y="5846618"/>
            <a:ext cx="4495800" cy="990600"/>
          </a:xfrm>
        </p:spPr>
        <p:txBody>
          <a:bodyPr>
            <a:normAutofit/>
          </a:bodyPr>
          <a:lstStyle/>
          <a:p>
            <a:r>
              <a:rPr lang="en-US" sz="35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35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ần</a:t>
            </a:r>
            <a:r>
              <a:rPr lang="en-US" sz="35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như</a:t>
            </a:r>
            <a:r>
              <a:rPr lang="en-US" sz="35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hạt</a:t>
            </a:r>
            <a:r>
              <a:rPr lang="en-US" sz="35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muối</a:t>
            </a:r>
            <a:endParaRPr lang="en-US" sz="35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2016\HINH ANH\ANH HOC\THUC VAT\HOA RAU CU\1323706276_060411_hoagao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72600" cy="6858000"/>
          </a:xfrm>
          <a:prstGeom prst="rect">
            <a:avLst/>
          </a:prstGeom>
          <a:noFill/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648200" y="6019800"/>
            <a:ext cx="4800600" cy="838200"/>
          </a:xfrm>
        </p:spPr>
        <p:txBody>
          <a:bodyPr>
            <a:normAutofit/>
          </a:bodyPr>
          <a:lstStyle/>
          <a:p>
            <a:r>
              <a:rPr lang="en-US" sz="35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</a:t>
            </a:r>
            <a:r>
              <a:rPr lang="en-US" sz="35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ẹp</a:t>
            </a:r>
            <a:r>
              <a:rPr lang="en-US" sz="35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như</a:t>
            </a:r>
            <a:r>
              <a:rPr lang="en-US" sz="35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hoa</a:t>
            </a:r>
            <a:r>
              <a:rPr lang="en-US" sz="35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rừng</a:t>
            </a:r>
            <a:endParaRPr lang="en-US" sz="35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COMPUTER\Downloads\co giao 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5562600"/>
            <a:ext cx="4191000" cy="1295400"/>
          </a:xfrm>
        </p:spPr>
        <p:txBody>
          <a:bodyPr>
            <a:normAutofit/>
          </a:bodyPr>
          <a:lstStyle/>
          <a:p>
            <a:pPr algn="l"/>
            <a:r>
              <a:rPr lang="en-US" sz="3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3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ô</a:t>
            </a:r>
            <a:r>
              <a:rPr lang="en-US" sz="3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sz="3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</a:t>
            </a:r>
            <a:br>
              <a:rPr lang="en-US" sz="3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US" sz="3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mà</a:t>
            </a:r>
            <a:r>
              <a:rPr lang="en-US" sz="3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chẳng</a:t>
            </a:r>
            <a:r>
              <a:rPr lang="en-US" sz="3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quý</a:t>
            </a:r>
            <a:endParaRPr lang="en-US" sz="35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733800"/>
            <a:ext cx="7772400" cy="1470025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Text Placeholder 3" descr="365_Frame_1331_1795x1205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2743200"/>
            <a:ext cx="9144000" cy="4343400"/>
          </a:xfrm>
          <a:noFill/>
          <a:ln/>
        </p:spPr>
      </p:pic>
      <p:pic>
        <p:nvPicPr>
          <p:cNvPr id="5" name="Picture 3" descr="365_Frame_1331_1795x120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7086600"/>
          </a:xfrm>
          <a:prstGeom prst="rect">
            <a:avLst/>
          </a:prstGeom>
          <a:noFill/>
          <a:ln/>
        </p:spPr>
      </p:pic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990600"/>
            <a:ext cx="6400800" cy="4648200"/>
          </a:xfrm>
        </p:spPr>
        <p:txBody>
          <a:bodyPr/>
          <a:lstStyle/>
          <a:p>
            <a:endParaRPr lang="en-US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GIỚI THIỆU TÊN BÀI THƠ </a:t>
            </a:r>
          </a:p>
          <a:p>
            <a:r>
              <a:rPr lang="en-US" sz="36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TÊN TÁC GIẢ</a:t>
            </a:r>
          </a:p>
          <a:p>
            <a:endParaRPr lang="en-US" sz="36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thơ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“CÔ 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GIÁO CỦA 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CON”</a:t>
            </a:r>
            <a:endParaRPr lang="en-US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Tác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Quang</a:t>
            </a:r>
            <a:endParaRPr lang="en-US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6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6&quot;/&gt;&lt;/object&gt;&lt;object type=&quot;3&quot; unique_id=&quot;10004&quot;&gt;&lt;property id=&quot;20148&quot; value=&quot;5&quot;/&gt;&lt;property id=&quot;20300&quot; value=&quot;Slide 2&quot;/&gt;&lt;property id=&quot;20307&quot; value=&quot;262&quot;/&gt;&lt;/object&gt;&lt;object type=&quot;3&quot; unique_id=&quot;10005&quot;&gt;&lt;property id=&quot;20148&quot; value=&quot;5&quot;/&gt;&lt;property id=&quot;20300&quot; value=&quot;Slide 3 - &amp;quot;mỗi khi vào lớp cô cười thật tươi say sưa giảng bài giọng cô ấm áp&amp;quot;&quot;/&gt;&lt;property id=&quot;20307&quot; value=&quot;260&quot;/&gt;&lt;/object&gt;&lt;object type=&quot;3&quot; unique_id=&quot;10006&quot;&gt;&lt;property id=&quot;20148&quot; value=&quot;5&quot;/&gt;&lt;property id=&quot;20300&quot; value=&quot;Slide 4 - &amp;quot;bạn nào hay nghịch  cô chẳng thích đâu&amp;quot;&quot;/&gt;&lt;property id=&quot;20307&quot; value=&quot;265&quot;/&gt;&lt;/object&gt;&lt;object type=&quot;3&quot; unique_id=&quot;10007&quot;&gt;&lt;property id=&quot;20148&quot; value=&quot;5&quot;/&gt;&lt;property id=&quot;20300&quot; value=&quot;Slide 5 - &amp;quot;bạn nào chăm ngoan cô yêu lắm đấy&amp;quot;&quot;/&gt;&lt;property id=&quot;20307&quot; value=&quot;264&quot;/&gt;&lt;/object&gt;&lt;object type=&quot;3&quot; unique_id=&quot;10008&quot;&gt;&lt;property id=&quot;20148&quot; value=&quot;5&quot;/&gt;&lt;property id=&quot;20300&quot; value=&quot;Slide 6 - &amp;quot;cần như hạt muối&amp;quot;&quot;/&gt;&lt;property id=&quot;20307&quot; value=&quot;259&quot;/&gt;&lt;/object&gt;&lt;object type=&quot;3&quot; unique_id=&quot;10009&quot;&gt;&lt;property id=&quot;20148&quot; value=&quot;5&quot;/&gt;&lt;property id=&quot;20300&quot; value=&quot;Slide 7 - &amp;quot;đẹp như hoa rừng&amp;quot;&quot;/&gt;&lt;property id=&quot;20307&quot; value=&quot;257&quot;/&gt;&lt;/object&gt;&lt;object type=&quot;3&quot; unique_id=&quot;10010&quot;&gt;&lt;property id=&quot;20148&quot; value=&quot;5&quot;/&gt;&lt;property id=&quot;20300&quot; value=&quot;Slide 8 - &amp;quot;cô giáo của con ai mà chẳng quý&amp;quot;&quot;/&gt;&lt;property id=&quot;20307&quot; value=&quot;258&quot;/&gt;&lt;/object&gt;&lt;object type=&quot;3&quot; unique_id=&quot;10011&quot;&gt;&lt;property id=&quot;20148&quot; value=&quot;5&quot;/&gt;&lt;property id=&quot;20300&quot; value=&quot;Slide 9&quot;/&gt;&lt;property id=&quot;20307&quot; value=&quot;307&quot;/&gt;&lt;/object&gt;&lt;object type=&quot;3&quot; unique_id=&quot;10012&quot;&gt;&lt;property id=&quot;20148&quot; value=&quot;5&quot;/&gt;&lt;property id=&quot;20300&quot; value=&quot;Slide 10&quot;/&gt;&lt;property id=&quot;20307&quot; value=&quot;309&quot;/&gt;&lt;/object&gt;&lt;object type=&quot;3&quot; unique_id=&quot;10013&quot;&gt;&lt;property id=&quot;20148&quot; value=&quot;5&quot;/&gt;&lt;property id=&quot;20300&quot; value=&quot;Slide 11&quot;/&gt;&lt;property id=&quot;20307&quot; value=&quot;269&quot;/&gt;&lt;/object&gt;&lt;object type=&quot;3&quot; unique_id=&quot;10014&quot;&gt;&lt;property id=&quot;20148&quot; value=&quot;5&quot;/&gt;&lt;property id=&quot;20300&quot; value=&quot;Slide 12&quot;/&gt;&lt;property id=&quot;20307&quot; value=&quot;273&quot;/&gt;&lt;/object&gt;&lt;object type=&quot;3&quot; unique_id=&quot;10015&quot;&gt;&lt;property id=&quot;20148&quot; value=&quot;5&quot;/&gt;&lt;property id=&quot;20300&quot; value=&quot;Slide 13 - &amp;quot;mỗi khi vào lớp cô cười thật tươi say sưa giảng bài giọng cô ấm áp&amp;quot;&quot;/&gt;&lt;property id=&quot;20307&quot; value=&quot;270&quot;/&gt;&lt;/object&gt;&lt;object type=&quot;3&quot; unique_id=&quot;10016&quot;&gt;&lt;property id=&quot;20148&quot; value=&quot;5&quot;/&gt;&lt;property id=&quot;20300&quot; value=&quot;Slide 14&quot;/&gt;&lt;property id=&quot;20307&quot; value=&quot;274&quot;/&gt;&lt;/object&gt;&lt;object type=&quot;3&quot; unique_id=&quot;10017&quot;&gt;&lt;property id=&quot;20148&quot; value=&quot;5&quot;/&gt;&lt;property id=&quot;20300&quot; value=&quot;Slide 15 - &amp;quot;bạn nào hay nghịch  cô chẳng thích đâu&amp;quot;&quot;/&gt;&lt;property id=&quot;20307&quot; value=&quot;310&quot;/&gt;&lt;/object&gt;&lt;object type=&quot;3&quot; unique_id=&quot;10018&quot;&gt;&lt;property id=&quot;20148&quot; value=&quot;5&quot;/&gt;&lt;property id=&quot;20300&quot; value=&quot;Slide 16 - &amp;quot;Bạn nào chăm ngoan cô yêu lắm đấy&amp;quot;&quot;/&gt;&lt;property id=&quot;20307&quot; value=&quot;279&quot;/&gt;&lt;/object&gt;&lt;object type=&quot;3&quot; unique_id=&quot;10019&quot;&gt;&lt;property id=&quot;20148&quot; value=&quot;5&quot;/&gt;&lt;property id=&quot;20300&quot; value=&quot;Slide 17&quot;/&gt;&lt;property id=&quot;20307&quot; value=&quot;280&quot;/&gt;&lt;/object&gt;&lt;object type=&quot;3&quot; unique_id=&quot;10020&quot;&gt;&lt;property id=&quot;20148&quot; value=&quot;5&quot;/&gt;&lt;property id=&quot;20300&quot; value=&quot;Slide 18 - &amp;quot;cần như hạt muối&amp;quot;&quot;/&gt;&lt;property id=&quot;20307&quot; value=&quot;283&quot;/&gt;&lt;/object&gt;&lt;object type=&quot;3&quot; unique_id=&quot;10021&quot;&gt;&lt;property id=&quot;20148&quot; value=&quot;5&quot;/&gt;&lt;property id=&quot;20300&quot; value=&quot;Slide 19 - &amp;quot;đẹp như hoa rừng&amp;quot;&quot;/&gt;&lt;property id=&quot;20307&quot; value=&quot;284&quot;/&gt;&lt;/object&gt;&lt;object type=&quot;3&quot; unique_id=&quot;10022&quot;&gt;&lt;property id=&quot;20148&quot; value=&quot;5&quot;/&gt;&lt;property id=&quot;20300&quot; value=&quot;Slide 20&quot;/&gt;&lt;property id=&quot;20307&quot; value=&quot;288&quot;/&gt;&lt;/object&gt;&lt;object type=&quot;3&quot; unique_id=&quot;10023&quot;&gt;&lt;property id=&quot;20148&quot; value=&quot;5&quot;/&gt;&lt;property id=&quot;20300&quot; value=&quot;Slide 21 - &amp;quot;cô giáo của con ai mà chẳng quý&amp;quot;&quot;/&gt;&lt;property id=&quot;20307&quot; value=&quot;289&quot;/&gt;&lt;/object&gt;&lt;object type=&quot;3&quot; unique_id=&quot;10024&quot;&gt;&lt;property id=&quot;20148&quot; value=&quot;5&quot;/&gt;&lt;property id=&quot;20300&quot; value=&quot;Slide 22&quot;/&gt;&lt;property id=&quot;20307&quot; value=&quot;290&quot;/&gt;&lt;/object&gt;&lt;object type=&quot;3&quot; unique_id=&quot;10025&quot;&gt;&lt;property id=&quot;20148&quot; value=&quot;5&quot;/&gt;&lt;property id=&quot;20300&quot; value=&quot;Slide 23&quot;/&gt;&lt;property id=&quot;20307&quot; value=&quot;291&quot;/&gt;&lt;/object&gt;&lt;object type=&quot;3&quot; unique_id=&quot;10026&quot;&gt;&lt;property id=&quot;20148&quot; value=&quot;5&quot;/&gt;&lt;property id=&quot;20300&quot; value=&quot;Slide 24&quot;/&gt;&lt;property id=&quot;20307&quot; value=&quot;314&quot;/&gt;&lt;/object&gt;&lt;object type=&quot;3&quot; unique_id=&quot;10027&quot;&gt;&lt;property id=&quot;20148&quot; value=&quot;5&quot;/&gt;&lt;property id=&quot;20300&quot; value=&quot;Slide 25&quot;/&gt;&lt;property id=&quot;20307&quot; value=&quot;295&quot;/&gt;&lt;/object&gt;&lt;object type=&quot;3&quot; unique_id=&quot;10028&quot;&gt;&lt;property id=&quot;20148&quot; value=&quot;5&quot;/&gt;&lt;property id=&quot;20300&quot; value=&quot;Slide 26&quot;/&gt;&lt;property id=&quot;20307&quot; value=&quot;296&quot;/&gt;&lt;/object&gt;&lt;object type=&quot;3&quot; unique_id=&quot;10029&quot;&gt;&lt;property id=&quot;20148&quot; value=&quot;5&quot;/&gt;&lt;property id=&quot;20300&quot; value=&quot;Slide 27 - &amp;quot;Câu 1&amp;quot;&quot;/&gt;&lt;property id=&quot;20307&quot; value=&quot;297&quot;/&gt;&lt;/object&gt;&lt;object type=&quot;3&quot; unique_id=&quot;10030&quot;&gt;&lt;property id=&quot;20148&quot; value=&quot;5&quot;/&gt;&lt;property id=&quot;20300&quot; value=&quot;Slide 28 - &amp;quot;Câu 2&amp;quot;&quot;/&gt;&lt;property id=&quot;20307&quot; value=&quot;301&quot;/&gt;&lt;/object&gt;&lt;object type=&quot;3&quot; unique_id=&quot;10031&quot;&gt;&lt;property id=&quot;20148&quot; value=&quot;5&quot;/&gt;&lt;property id=&quot;20300&quot; value=&quot;Slide 29 - &amp;quot;Câu 3&amp;quot;&quot;/&gt;&lt;property id=&quot;20307&quot; value=&quot;303&quot;/&gt;&lt;/object&gt;&lt;object type=&quot;3&quot; unique_id=&quot;10032&quot;&gt;&lt;property id=&quot;20148&quot; value=&quot;5&quot;/&gt;&lt;property id=&quot;20300&quot; value=&quot;Slide 30 - &amp;quot;Câu 4&amp;quot;&quot;/&gt;&lt;property id=&quot;20307&quot; value=&quot;304&quot;/&gt;&lt;/object&gt;&lt;object type=&quot;3&quot; unique_id=&quot;10033&quot;&gt;&lt;property id=&quot;20148&quot; value=&quot;5&quot;/&gt;&lt;property id=&quot;20300&quot; value=&quot;Slide 31 - &amp;quot;Câu 5&amp;quot;&quot;/&gt;&lt;property id=&quot;20307&quot; value=&quot;311&quot;/&gt;&lt;/object&gt;&lt;object type=&quot;3&quot; unique_id=&quot;10034&quot;&gt;&lt;property id=&quot;20148&quot; value=&quot;5&quot;/&gt;&lt;property id=&quot;20300&quot; value=&quot;Slide 32&quot;/&gt;&lt;property id=&quot;20307&quot; value=&quot;315&quot;/&gt;&lt;/object&gt;&lt;object type=&quot;3&quot; unique_id=&quot;10035&quot;&gt;&lt;property id=&quot;20148&quot; value=&quot;5&quot;/&gt;&lt;property id=&quot;20300&quot; value=&quot;Slide 33&quot;/&gt;&lt;property id=&quot;20307&quot; value=&quot;316&quot;/&gt;&lt;/object&gt;&lt;object type=&quot;3&quot; unique_id=&quot;10036&quot;&gt;&lt;property id=&quot;20148&quot; value=&quot;5&quot;/&gt;&lt;property id=&quot;20300&quot; value=&quot;Slide 34&quot;/&gt;&lt;property id=&quot;20307&quot; value=&quot;305&quot;/&gt;&lt;/object&gt;&lt;/object&gt;&lt;object type=&quot;8&quot; unique_id=&quot;10072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533</Words>
  <Application>Microsoft Office PowerPoint</Application>
  <PresentationFormat>On-screen Show (4:3)</PresentationFormat>
  <Paragraphs>80</Paragraphs>
  <Slides>31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Mỗi khi vào lớp Cô cười thật tươi Say sưa giảng bài Giọng cô ấm áp</vt:lpstr>
      <vt:lpstr>Bạn nào hay nghịch  Cô chẳng thích đâu</vt:lpstr>
      <vt:lpstr>Bạn nào chăm ngoan Cô yêu lắm đấy</vt:lpstr>
      <vt:lpstr>Cần như hạt muối</vt:lpstr>
      <vt:lpstr>Đẹp như hoa rừng</vt:lpstr>
      <vt:lpstr>Cô giáo của con Ai mà chẳng quý</vt:lpstr>
      <vt:lpstr>PowerPoint Presentation</vt:lpstr>
      <vt:lpstr>PowerPoint Presentation</vt:lpstr>
      <vt:lpstr>PowerPoint Presentation</vt:lpstr>
      <vt:lpstr>PowerPoint Presentation</vt:lpstr>
      <vt:lpstr>Mỗi khi vào lớp Cô cười thật tươi Say sưa giảng bài Giọng cô ấm áp</vt:lpstr>
      <vt:lpstr>PowerPoint Presentation</vt:lpstr>
      <vt:lpstr>Bạn nào hay nghịch  Cô chẳng thích đâu</vt:lpstr>
      <vt:lpstr>Bạn nào chăm ngoan Cô yêu lắm đấy</vt:lpstr>
      <vt:lpstr>PowerPoint Presentation</vt:lpstr>
      <vt:lpstr>Cần như hạt muối</vt:lpstr>
      <vt:lpstr>Đẹp như hoa rừng</vt:lpstr>
      <vt:lpstr>PowerPoint Presentation</vt:lpstr>
      <vt:lpstr>Cô giáo của con Ai mà chẳng quý</vt:lpstr>
      <vt:lpstr>PowerPoint Presentation</vt:lpstr>
      <vt:lpstr>PowerPoint Presentation</vt:lpstr>
      <vt:lpstr>PowerPoint Presentation</vt:lpstr>
      <vt:lpstr>Câu 1</vt:lpstr>
      <vt:lpstr>Câu 2</vt:lpstr>
      <vt:lpstr>Câu 3</vt:lpstr>
      <vt:lpstr>Câu 4</vt:lpstr>
      <vt:lpstr>Câu 5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COMPUTER</dc:creator>
  <cp:lastModifiedBy>Windows User</cp:lastModifiedBy>
  <cp:revision>65</cp:revision>
  <dcterms:created xsi:type="dcterms:W3CDTF">2017-11-12T13:31:24Z</dcterms:created>
  <dcterms:modified xsi:type="dcterms:W3CDTF">2021-03-17T03:43:34Z</dcterms:modified>
</cp:coreProperties>
</file>